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What does this mean?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Hands up if you've never heard of YAML, or how many use OAS/AAS/JS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Let's start with a quote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2022-09-21T17:24:29Z</dcterms:created>
  <dcterms:modified xsi:type="dcterms:W3CDTF">2022-09-21T17:24:29Z</dcterms:modified>
</cp:coreProperties>
</file>